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68" r:id="rId5"/>
    <p:sldId id="257" r:id="rId6"/>
    <p:sldId id="258" r:id="rId7"/>
    <p:sldId id="259" r:id="rId8"/>
    <p:sldId id="260" r:id="rId9"/>
    <p:sldId id="266" r:id="rId10"/>
    <p:sldId id="267" r:id="rId11"/>
    <p:sldId id="261" r:id="rId12"/>
    <p:sldId id="265" r:id="rId13"/>
    <p:sldId id="264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0:42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1 125 3224 0 0,'10'5'6329'0'0,"27"-1"-5370"0"0,-17-3-646 0 0,-15-1-93 0 0,-1 1 0 0 0,1-1 0 0 0,-1 0 0 0 0,1 0 1 0 0,-1 0-1 0 0,1-1 0 0 0,-1 0 0 0 0,1 1 1 0 0,-1-1-1 0 0,1-1 0 0 0,-1 1 0 0 0,6-4 278 0 0,-8 5-366 0 0,82-23 308 0 0,-60 10-225 0 0,-20 12-202 0 0,-1 0 17 0 0,0-1-1 0 0,0 1 0 0 0,0 1 0 0 0,0-1 1 0 0,0 0-1 0 0,6 1 0 0 0,-5-1 26 0 0,0 1-1 0 0,0-1 1 0 0,-1 0 0 0 0,1 0-1 0 0,0 0 1 0 0,-1 0-1 0 0,5-2 1 0 0,-5 1-26 0 0,0 1-1 0 0,0 0 1 0 0,0 0 0 0 0,0 0-1 0 0,1 0 1 0 0,5 0 0 0 0,-7 1 43 0 0,9 0 508 0 0,-1 0-558 0 0,-7 0 32 0 0,12 0 433 0 0,-25 4-408 0 0,5-1-64 0 0,-5-2 51 0 0,6-1-51 0 0,1 0 0 0 0,-1 0-1 0 0,1 0 1 0 0,-1 1 0 0 0,1-1-1 0 0,0 1 1 0 0,-1 0 0 0 0,1 0-1 0 0,-5 2 1 0 0,-5-1 35 0 0,5-1-20 0 0,-8 3-8 0 0,0-1 0 0 0,0 0 0 0 0,-21 1 0 0 0,19-4 30 0 0,15 2-51 0 0,-1 0-1 0 0,-26 1 0 0 0,11 1 0 0 0,14-2 0 0 0,-1-1 0 0 0,0 0 0 0 0,0 0 0 0 0,1-1 0 0 0,-8 0 0 0 0,10 0 1 0 0,-15 3 21 0 0,16-2 94 0 0,5-2 33 0 0,-2 0-145 0 0,18-6 146 0 0,33-17 0 0 0,-33 16-150 0 0,-1 0 0 0 0,1 1 0 0 0,0 1 0 0 0,23-4 0 0 0,72-15-58 0 0,-91 18 204 0 0,-15 4-71 0 0,0 1-1 0 0,1 0 1 0 0,-1 0 0 0 0,1 0 0 0 0,-1 1-1 0 0,1 1 1 0 0,9 0 0 0 0,-38 11 119 0 0,-33 11-123 0 0,-16 4-14 0 0,13-10-26 0 0,33-11-2 0 0,-37 15-1 0 0,48-15-28 0 0,9-3 0 0 0,1-1 0 0 0,-1 0 0 0 0,0 0 0 0 0,1 0 0 0 0,-1 0 0 0 0,-5 0 0 0 0,-2 1 12 0 0,8-1 52 0 0,13-5 44 0 0,24-12 76 0 0,25-4 406 0 0,-13 4-834 0 0,-29 10 180 0 0,-14 3 27 0 0,0 0 24 0 0,22-5 13 0 0,-7 0 464 0 0,-24 8-423 0 0,1 0-1 0 0,-1 1 1 0 0,0 0-1 0 0,-7 2 1 0 0,7-1-43 0 0,0-1 0 0 0,0 0 0 0 0,0 0-1 0 0,-9 0 1 0 0,-44 8-203 0 0,48-7 244 0 0,1 0 0 0 0,-1 1 0 0 0,-13 5-1 0 0,-1 1 12 0 0,15-5-66 0 0,6-3-48 0 0,-1-2 48 0 0,12-3 32 0 0,-4 3 48 0 0,4-1-48 0 0,32-8 38 0 0,-33 9-52 0 0,0-1 0 0 0,1 0 0 0 0,-1 0 0 0 0,9-4 1 0 0,11-4-4 0 0,50-10 76 0 0,-64 13-29 0 0,-11 5-43 0 0,1 1-1 0 0,-1-1 0 0 0,1 1 1 0 0,-1 0-1 0 0,1-1 1 0 0,-1 1-1 0 0,1 0 1 0 0,3 0-1 0 0,7 0 415 0 0,-16 1-329 0 0,-1 0-69 0 0,0 1 0 0 0,0 0-1 0 0,0 0 1 0 0,0 0 0 0 0,0 0 0 0 0,-6 4-1 0 0,5-3-10 0 0,0 0-1 0 0,-1 0 0 0 0,-9 3 0 0 0,-9 0 4 0 0,2 1-64 0 0,-12 1-1549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0:44.0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0 162 6912 0 0,'2'2'6509'0'0,"-1"-2"-6450"0"0,0 1-1 0 0,0 0 1 0 0,0-1 0 0 0,1 1-1 0 0,-1-1 1 0 0,0 1-1 0 0,1-1 1 0 0,-1 0 0 0 0,0 0-1 0 0,1 1 1 0 0,-1-1 0 0 0,0 0-1 0 0,1 0 1 0 0,-1 0 0 0 0,3-1-1 0 0,24-5 140 0 0,-9 1-67 0 0,51-11 542 0 0,100-7 1776 0 0,-92 14-1886 0 0,50 3 175 0 0,-86 6-562 0 0,58-8 0 0 0,-22 3-58 0 0,-61 3-72 0 0,30 2 0 0 0,11-1 112 0 0,71-11 194 0 0,-99 11-282 0 0,-22 1-30 0 0,1 0 1 0 0,0-1-1 0 0,-1 0 1 0 0,13-3-1 0 0,-8 1 44 0 0,23-2 0 0 0,4-1 34 0 0,-19 2-34 0 0,0 0 0 0 0,21 1 1 0 0,13-2 106 0 0,-4-3 61 0 0,84-14 306 0 0,-124 20-651 0 0,-1 1-1 0 0,20 0 0 0 0,-27 1 91 0 0,11-1 96 0 0,-12-1 69 0 0,0 1-101 0 0,-5 2-47 0 0,-15 7-16 0 0,-4 2 24 0 0,-1 0-1 0 0,-45 14 0 0 0,43-18 4 0 0,-35 3 0 0 0,23-4 0 0 0,-11 0 41 0 0,29-4-20 0 0,0 1-1 0 0,-30 7 1 0 0,-131 35-52 0 0,163-39-10 0 0,1-1 0 0 0,0 0 0 0 0,-1-1 0 0 0,-28 1 0 0 0,11-2 18 0 0,-1 1 0 0 0,-47 12-1 0 0,15-3 112 0 0,42-7-102 0 0,14-3-12 0 0,-1 0 1 0 0,-18 1 0 0 0,12-2 1 0 0,0 0 0 0 0,-26 7-1 0 0,26-4-7 0 0,1-2 0 0 0,-27 2-1 0 0,-47 4-362 0 0,-6 1 48 0 0,96-9 322 0 0,-1 0 0 0 0,0 0 0 0 0,1 0 0 0 0,-1 0 0 0 0,0 0 0 0 0,1 0 0 0 0,-1 1 0 0 0,0-1 0 0 0,1 1 0 0 0,-1-1 0 0 0,1 1 0 0 0,-1 0 0 0 0,-2 1 0 0 0,-15 7 0 0 0,14-8-5 0 0,6-3-8 0 0,3-4-24 0 0,-4 6 32 0 0,3-2-18 0 0,0 0-1 0 0,0 0 1 0 0,1 0-1 0 0,-1 0 1 0 0,1 1-1 0 0,6-3 1 0 0,15-7-369 0 0,-15 4-113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4:30:44.9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9 130 11888 0 0,'-9'-3'3518'0'0,"23"-2"-3375"0"0,-1 2-7 0 0,0 0 0 0 0,0 1-1 0 0,1 1 1 0 0,-1 0 0 0 0,24 2 0 0 0,-6-1 171 0 0,107 9 945 0 0,163-22 512 0 0,-158-1-1130 0 0,119-15 44 0 0,-214 24-593 0 0,-30 4-23 0 0,30-6-1 0 0,12-5 52 0 0,-35 8-79 0 0,-1 0 1 0 0,31-11-1 0 0,-32 6 46 0 0,-19 6 143 0 0,-4 1-89 0 0,-11 1-48 0 0,-19 3-14 0 0,-8 4 52 0 0,-43 4 67 0 0,-67 7-401 0 0,119-13 214 0 0,-361 73-4 0 0,211-37 0 0 0,52-13 0 0 0,105-22 0 0 0,6-2 0 0 0,1 0 0 0 0,-18 7 0 0 0,23-7 0 0 0,10-3 0 0 0,0 0 0 0 0,0 0 0 0 0,0 0 0 0 0,0 0 0 0 0,0 0 0 0 0,0 1 0 0 0,0-1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0,6 2 0 0 0,11 0 0 0 0,85-7-27 0 0,163-29-1 0 0,-149 16-14 0 0,176-35-1423 0 0,-81-6-1035 0 0,-195 54 2337 0 0,111-37-1212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291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457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65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685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569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47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324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468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682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45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2636-8BDC-4477-B93E-591383A7199D}" type="datetimeFigureOut">
              <a:rPr lang="de-AT" smtClean="0"/>
              <a:t>01.04.2023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9337-CEF6-4B04-8F21-DA85F069A8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734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oegi.ph-noe.ac.at/mainmenu/materialien/geogebra-books-und-materiali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/>
              <a:t>TRIGONOMETRIE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/>
              <a:t>alles rund ums Dreieck</a:t>
            </a:r>
          </a:p>
          <a:p>
            <a:endParaRPr lang="de-AT"/>
          </a:p>
          <a:p>
            <a:r>
              <a:rPr lang="de-AT"/>
              <a:t>Mag. Agnes Rössler / Mag. Gerhard Egger</a:t>
            </a:r>
          </a:p>
        </p:txBody>
      </p:sp>
    </p:spTree>
    <p:extLst>
      <p:ext uri="{BB962C8B-B14F-4D97-AF65-F5344CB8AC3E}">
        <p14:creationId xmlns:p14="http://schemas.microsoft.com/office/powerpoint/2010/main" val="200061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5" y="1480770"/>
            <a:ext cx="4462096" cy="44152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128" y="478448"/>
            <a:ext cx="2837033" cy="255489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25" y="478448"/>
            <a:ext cx="2947621" cy="26930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359" y="3664281"/>
            <a:ext cx="4279657" cy="18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15" y="438150"/>
            <a:ext cx="7315200" cy="441007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28700" y="829252"/>
            <a:ext cx="2382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/>
              <a:t>Dreieck:</a:t>
            </a:r>
            <a:br>
              <a:rPr lang="de-AT" sz="3200"/>
            </a:br>
            <a:r>
              <a:rPr lang="de-AT" sz="3200"/>
              <a:t>a = 2,5 cm</a:t>
            </a:r>
          </a:p>
          <a:p>
            <a:r>
              <a:rPr lang="de-AT" sz="3200"/>
              <a:t>b = 7,5 cm</a:t>
            </a:r>
          </a:p>
          <a:p>
            <a:r>
              <a:rPr lang="de-AT" sz="3200">
                <a:sym typeface="Symbol" panose="05050102010706020507" pitchFamily="18" charset="2"/>
              </a:rPr>
              <a:t> = 16°</a:t>
            </a:r>
            <a:endParaRPr lang="de-AT" sz="3200"/>
          </a:p>
          <a:p>
            <a:r>
              <a:rPr lang="de-AT" sz="3200"/>
              <a:t>SSW-Satz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39" y="4478948"/>
            <a:ext cx="52101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61" y="945197"/>
            <a:ext cx="6519496" cy="16665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5" y="3480655"/>
            <a:ext cx="5348654" cy="27287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729" y="945197"/>
            <a:ext cx="4806094" cy="16978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729" y="3718301"/>
            <a:ext cx="4659434" cy="24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C9090-BDBB-6143-9144-6C7E65E0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Einheitskreis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23EDE2-8699-12F4-E415-99D67B901F2F}"/>
              </a:ext>
            </a:extLst>
          </p:cNvPr>
          <p:cNvSpPr txBox="1"/>
          <p:nvPr/>
        </p:nvSpPr>
        <p:spPr>
          <a:xfrm>
            <a:off x="6843251" y="1690688"/>
            <a:ext cx="47711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Kreis mit Radius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Punkt P auf Kreislinie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Winkel </a:t>
            </a:r>
            <a:r>
              <a:rPr lang="el-GR" sz="2800" dirty="0"/>
              <a:t>α</a:t>
            </a:r>
            <a:r>
              <a:rPr lang="de-AT" sz="2800" dirty="0"/>
              <a:t> zwischen (1|0), (0|0) und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sin (senkrechte Gerade durch P und x-Achse) und cos einzeichnen und Beschriftung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Textfeld mit objektabhängiger Beschriftung erzeugen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96FEB1F-0822-6549-55AC-C51474B5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0" y="1873045"/>
            <a:ext cx="6669051" cy="38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7A119-B39E-E0F0-A3EB-646DAE59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Einheitskreis – Sinus und Cosinus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DDCC7A-E2BB-2332-FBAF-CC867DD0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30" y="1377947"/>
            <a:ext cx="8225624" cy="51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F5001-F89B-9A03-9A33-049C3ADA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Parameter bei Winkelfunktionen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4FE76AA-D2AA-E628-0CE1-787339F69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482" y="1825625"/>
            <a:ext cx="10217035" cy="4351338"/>
          </a:xfrm>
        </p:spPr>
      </p:pic>
    </p:spTree>
    <p:extLst>
      <p:ext uri="{BB962C8B-B14F-4D97-AF65-F5344CB8AC3E}">
        <p14:creationId xmlns:p14="http://schemas.microsoft.com/office/powerpoint/2010/main" val="104999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BA5FAF-2FEB-93D8-C7E7-37C51D226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77" y="173804"/>
            <a:ext cx="7152173" cy="5238853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4F573C-D8DC-780D-7BF5-F7589CC7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116" y="2782375"/>
            <a:ext cx="6888407" cy="37880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7ECFF9-03B5-334A-3C84-37FED4A4F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741" y="825909"/>
            <a:ext cx="4508137" cy="23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GeoGebra-Book Pythagoras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  <a:p>
            <a:endParaRPr lang="de-AT"/>
          </a:p>
          <a:p>
            <a:r>
              <a:rPr lang="de-AT"/>
              <a:t>Book Pythagoras</a:t>
            </a:r>
          </a:p>
          <a:p>
            <a:r>
              <a:rPr lang="de-AT"/>
              <a:t>Arbeitsblätter zum Book</a:t>
            </a:r>
          </a:p>
          <a:p>
            <a:r>
              <a:rPr lang="de-AT"/>
              <a:t>Beweise für den Satz des Pythagoras</a:t>
            </a:r>
          </a:p>
        </p:txBody>
      </p:sp>
      <p:sp>
        <p:nvSpPr>
          <p:cNvPr id="2" name="Rechteck 1"/>
          <p:cNvSpPr/>
          <p:nvPr/>
        </p:nvSpPr>
        <p:spPr>
          <a:xfrm>
            <a:off x="902677" y="16906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>
                <a:hlinkClick r:id="rId2"/>
              </a:rPr>
              <a:t>GeoGebra-Books und -Arbeitsblätter | NÖ Geogebra Institut (ph-noe.ac.at)</a:t>
            </a:r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984738" y="4958862"/>
            <a:ext cx="644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/>
              <a:t>noegi.ph-noe.ac.at</a:t>
            </a:r>
            <a:r>
              <a:rPr lang="de-A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53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99" y="342899"/>
            <a:ext cx="9755052" cy="36048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642839" y="4352193"/>
            <a:ext cx="2883877" cy="3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Das ist Mathematik 4, S.182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4066850"/>
            <a:ext cx="2860797" cy="24497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802" y="4791163"/>
            <a:ext cx="5012292" cy="17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53F9F-A7AA-04BD-72C2-5720D89F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Pythagoras (objektabhängige Beschriftung)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6B55FFF-2528-0DE2-0BE2-A553CDEBC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848" y="1492069"/>
            <a:ext cx="4836429" cy="493409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51819BB-31C8-DCBC-7366-8471B677353D}"/>
              </a:ext>
            </a:extLst>
          </p:cNvPr>
          <p:cNvSpPr txBox="1"/>
          <p:nvPr/>
        </p:nvSpPr>
        <p:spPr>
          <a:xfrm>
            <a:off x="5855110" y="1492069"/>
            <a:ext cx="577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Konstruktion über Satz von Thales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Erzeugen regelmäßiger Vierecke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Text – Erweitert – GGB-Objekt einfügen:</a:t>
            </a:r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E2CC0F-DA87-F349-F086-C9E4B123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524" y="2791030"/>
            <a:ext cx="3287368" cy="3701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D66596-0141-960D-CD1E-BF36DAEC8B65}"/>
                  </a:ext>
                </a:extLst>
              </p14:cNvPr>
              <p14:cNvContentPartPr/>
              <p14:nvPr/>
            </p14:nvContentPartPr>
            <p14:xfrm>
              <a:off x="7050790" y="4750850"/>
              <a:ext cx="170640" cy="489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D66596-0141-960D-CD1E-BF36DAEC8B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7150" y="4643210"/>
                <a:ext cx="2782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2CC8389-0960-83F6-789E-584C644D27CF}"/>
                  </a:ext>
                </a:extLst>
              </p14:cNvPr>
              <p14:cNvContentPartPr/>
              <p14:nvPr/>
            </p14:nvContentPartPr>
            <p14:xfrm>
              <a:off x="6449590" y="4498850"/>
              <a:ext cx="561600" cy="90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2CC8389-0960-83F6-789E-584C644D27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5590" y="4390850"/>
                <a:ext cx="6692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00DE22-B684-6E08-FDAF-75536EBDEC53}"/>
                  </a:ext>
                </a:extLst>
              </p14:cNvPr>
              <p14:cNvContentPartPr/>
              <p14:nvPr/>
            </p14:nvContentPartPr>
            <p14:xfrm>
              <a:off x="6321790" y="2912330"/>
              <a:ext cx="475200" cy="777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00DE22-B684-6E08-FDAF-75536EBDEC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7790" y="2804330"/>
                <a:ext cx="58284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1306" y="457199"/>
            <a:ext cx="10374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Eine Rampe steigt auf 5 m waagrechte Entfernung 1,5 m an.</a:t>
            </a:r>
          </a:p>
          <a:p>
            <a:r>
              <a:rPr lang="de-AT" sz="3200" dirty="0"/>
              <a:t>ges.: Steigungswinkel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79" y="2069122"/>
            <a:ext cx="6567341" cy="30040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r="53714"/>
          <a:stretch/>
        </p:blipFill>
        <p:spPr>
          <a:xfrm>
            <a:off x="9390000" y="1196852"/>
            <a:ext cx="1828525" cy="22849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409" y="3766408"/>
            <a:ext cx="3552459" cy="24200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468" y="5073161"/>
            <a:ext cx="2019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80" y="400783"/>
            <a:ext cx="7092827" cy="42320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80325"/>
          <a:stretch/>
        </p:blipFill>
        <p:spPr>
          <a:xfrm>
            <a:off x="1242280" y="4868374"/>
            <a:ext cx="9983386" cy="8466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8029" r="74966"/>
          <a:stretch/>
        </p:blipFill>
        <p:spPr>
          <a:xfrm>
            <a:off x="6314706" y="1415860"/>
            <a:ext cx="2416055" cy="34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64" y="522409"/>
            <a:ext cx="10268682" cy="36521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02" y="4174588"/>
            <a:ext cx="3562350" cy="21621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b="7774"/>
          <a:stretch/>
        </p:blipFill>
        <p:spPr>
          <a:xfrm>
            <a:off x="6892071" y="3298288"/>
            <a:ext cx="1896922" cy="3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90" y="841497"/>
            <a:ext cx="8358556" cy="37744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139353" y="4844561"/>
            <a:ext cx="332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Das ist Mathematik 2 (S. 198)</a:t>
            </a:r>
          </a:p>
        </p:txBody>
      </p:sp>
    </p:spTree>
    <p:extLst>
      <p:ext uri="{BB962C8B-B14F-4D97-AF65-F5344CB8AC3E}">
        <p14:creationId xmlns:p14="http://schemas.microsoft.com/office/powerpoint/2010/main" val="212321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26" y="629749"/>
            <a:ext cx="7356978" cy="57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7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Breitbild</PresentationFormat>
  <Paragraphs>32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TRIGONOMETRIE</vt:lpstr>
      <vt:lpstr>GeoGebra-Book Pythagoras</vt:lpstr>
      <vt:lpstr>PowerPoint-Präsentation</vt:lpstr>
      <vt:lpstr>Pythagoras (objektabhängige Beschriftung)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Einheitskreis </vt:lpstr>
      <vt:lpstr>Einheitskreis – Sinus und Cosinus</vt:lpstr>
      <vt:lpstr>Parameter bei Winkelfunktionen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 Egger</dc:creator>
  <cp:lastModifiedBy>Agnes Rössler</cp:lastModifiedBy>
  <cp:revision>18</cp:revision>
  <dcterms:created xsi:type="dcterms:W3CDTF">2023-03-21T14:41:35Z</dcterms:created>
  <dcterms:modified xsi:type="dcterms:W3CDTF">2023-04-01T10:46:24Z</dcterms:modified>
</cp:coreProperties>
</file>